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9563AA"/>
    <a:srgbClr val="13B794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du groupe </a:t>
            </a:r>
            <a:br>
              <a:rPr lang="fr-FR" b="1" dirty="0"/>
            </a:br>
            <a:r>
              <a:rPr lang="fr-FR" b="1" dirty="0"/>
              <a:t>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J’ai envoyé cette carte de vœux </a:t>
            </a:r>
            <a:r>
              <a:rPr lang="fr-FR" sz="3600" u="sng" dirty="0"/>
              <a:t>aux voisins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Elle lui a rendu </a:t>
            </a:r>
            <a:r>
              <a:rPr lang="fr-FR" sz="3600" u="sng" dirty="0"/>
              <a:t>son livre </a:t>
            </a:r>
            <a:r>
              <a:rPr lang="fr-FR" sz="3600" dirty="0"/>
              <a:t>dès son arrivée.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302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>
                <a:solidFill>
                  <a:srgbClr val="FFC000"/>
                </a:solidFill>
              </a:rPr>
              <a:t>CO</a:t>
            </a:r>
            <a:endParaRPr lang="fr-FR" dirty="0">
              <a:solidFill>
                <a:srgbClr val="FFC000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>
                <a:solidFill>
                  <a:srgbClr val="FFC000"/>
                </a:solidFill>
              </a:rPr>
              <a:t>COD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296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du groupe </a:t>
            </a:r>
            <a:br>
              <a:rPr lang="fr-FR" b="1" dirty="0"/>
            </a:br>
            <a:r>
              <a:rPr lang="fr-FR" b="1" dirty="0"/>
              <a:t>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La plus grande écharpe </a:t>
            </a:r>
            <a:r>
              <a:rPr lang="fr-FR" sz="3600" dirty="0"/>
              <a:t>est la mienne. 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Chaque matin, </a:t>
            </a:r>
            <a:r>
              <a:rPr lang="fr-FR" sz="3600" u="sng" dirty="0"/>
              <a:t>les oiseaux endormis </a:t>
            </a:r>
            <a:r>
              <a:rPr lang="fr-FR" sz="3600" dirty="0"/>
              <a:t>se réveillent au lever du soleil.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>
                <a:solidFill>
                  <a:srgbClr val="00B0F0"/>
                </a:solidFill>
              </a:rPr>
              <a:t>Sujet</a:t>
            </a:r>
            <a:endParaRPr lang="fr-FR" dirty="0">
              <a:solidFill>
                <a:srgbClr val="00B0F0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>
                <a:solidFill>
                  <a:srgbClr val="00B0F0"/>
                </a:solidFill>
              </a:rPr>
              <a:t>Sujet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du groupe </a:t>
            </a:r>
            <a:br>
              <a:rPr lang="fr-FR" b="1" dirty="0"/>
            </a:br>
            <a:r>
              <a:rPr lang="fr-FR" b="1" dirty="0"/>
              <a:t>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Depuis cette nuit, </a:t>
            </a:r>
            <a:r>
              <a:rPr lang="fr-FR" sz="3600" dirty="0"/>
              <a:t>le vent souffle très fort.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Pourquoi n’appelles-tu pas ton ami </a:t>
            </a:r>
            <a:r>
              <a:rPr lang="fr-FR" sz="3600" u="sng" dirty="0"/>
              <a:t>ce soir </a:t>
            </a:r>
            <a:r>
              <a:rPr lang="fr-FR" sz="3600" dirty="0"/>
              <a:t>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>
                <a:solidFill>
                  <a:srgbClr val="00B050"/>
                </a:solidFill>
              </a:rPr>
              <a:t>CC</a:t>
            </a:r>
            <a:endParaRPr lang="fr-FR" dirty="0">
              <a:solidFill>
                <a:srgbClr val="00B050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>
                <a:solidFill>
                  <a:srgbClr val="00B050"/>
                </a:solidFill>
              </a:rPr>
              <a:t>CCT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882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du groupe </a:t>
            </a:r>
            <a:br>
              <a:rPr lang="fr-FR" b="1" dirty="0"/>
            </a:br>
            <a:r>
              <a:rPr lang="fr-FR" b="1" dirty="0"/>
              <a:t>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En Inde, les femmes récoltent </a:t>
            </a:r>
            <a:r>
              <a:rPr lang="fr-FR" sz="3600" u="sng" dirty="0"/>
              <a:t>les feuilles de thé</a:t>
            </a:r>
            <a:r>
              <a:rPr lang="fr-FR" sz="3600" dirty="0"/>
              <a:t> à la main. 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Les bactéries </a:t>
            </a:r>
            <a:r>
              <a:rPr lang="fr-FR" sz="3600" u="sng" dirty="0"/>
              <a:t>ne sont pas </a:t>
            </a:r>
            <a:r>
              <a:rPr lang="fr-FR" sz="3600" dirty="0"/>
              <a:t>visibles à l’œil nu.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240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CO</a:t>
            </a:r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>
                <a:solidFill>
                  <a:srgbClr val="C00000"/>
                </a:solidFill>
              </a:rPr>
              <a:t>Verbe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35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du groupe </a:t>
            </a:r>
            <a:br>
              <a:rPr lang="fr-FR" b="1" dirty="0"/>
            </a:br>
            <a:r>
              <a:rPr lang="fr-FR" b="1" dirty="0"/>
              <a:t>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Comment </a:t>
            </a:r>
            <a:r>
              <a:rPr lang="fr-FR" sz="3600" u="sng" dirty="0"/>
              <a:t>viendras</a:t>
            </a:r>
            <a:r>
              <a:rPr lang="fr-FR" sz="3600" dirty="0"/>
              <a:t>-tu chez moi demain ?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Qu’as-tu répondu </a:t>
            </a:r>
            <a:r>
              <a:rPr lang="fr-FR" sz="3600" u="sng" dirty="0"/>
              <a:t>à Lucie </a:t>
            </a:r>
            <a:r>
              <a:rPr lang="fr-FR" sz="3600" dirty="0"/>
              <a:t>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421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>
                <a:solidFill>
                  <a:srgbClr val="C00000"/>
                </a:solidFill>
              </a:rPr>
              <a:t>Verbe</a:t>
            </a:r>
            <a:endParaRPr lang="fr-FR" dirty="0">
              <a:solidFill>
                <a:srgbClr val="C00000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>
                <a:solidFill>
                  <a:srgbClr val="FFC000"/>
                </a:solidFill>
              </a:rPr>
              <a:t>CO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5103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221</Words>
  <Application>Microsoft Office PowerPoint</Application>
  <PresentationFormat>Grand écran</PresentationFormat>
  <Paragraphs>84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Quelle est la fonction du groupe  souligné ? </vt:lpstr>
      <vt:lpstr>Correction</vt:lpstr>
      <vt:lpstr>Quelle est la fonction du groupe  souligné ? </vt:lpstr>
      <vt:lpstr>Correction</vt:lpstr>
      <vt:lpstr>Quelle est la fonction du groupe  souligné ? </vt:lpstr>
      <vt:lpstr>Correction</vt:lpstr>
      <vt:lpstr>Quelle est la fonction du groupe  souligné ? </vt:lpstr>
      <vt:lpstr>Correction</vt:lpstr>
      <vt:lpstr>Quelle est la fonction du groupe  souligné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2021-12-12T20:27:54Z</dcterms:modified>
</cp:coreProperties>
</file>